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6" r:id="rId4"/>
    <p:sldId id="257" r:id="rId5"/>
    <p:sldId id="260" r:id="rId6"/>
    <p:sldId id="258" r:id="rId7"/>
    <p:sldId id="261" r:id="rId8"/>
    <p:sldId id="267" r:id="rId9"/>
    <p:sldId id="263" r:id="rId10"/>
    <p:sldId id="268" r:id="rId11"/>
    <p:sldId id="264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104A-4EFD-4855-B501-61C8798F7C72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26BF-AEBB-4352-87B8-0FC9F49C22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88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104A-4EFD-4855-B501-61C8798F7C72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26BF-AEBB-4352-87B8-0FC9F49C22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01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104A-4EFD-4855-B501-61C8798F7C72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26BF-AEBB-4352-87B8-0FC9F49C22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7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104A-4EFD-4855-B501-61C8798F7C72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26BF-AEBB-4352-87B8-0FC9F49C22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08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104A-4EFD-4855-B501-61C8798F7C72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26BF-AEBB-4352-87B8-0FC9F49C22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9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104A-4EFD-4855-B501-61C8798F7C72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26BF-AEBB-4352-87B8-0FC9F49C22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80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104A-4EFD-4855-B501-61C8798F7C72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26BF-AEBB-4352-87B8-0FC9F49C22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3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104A-4EFD-4855-B501-61C8798F7C72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26BF-AEBB-4352-87B8-0FC9F49C22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59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104A-4EFD-4855-B501-61C8798F7C72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26BF-AEBB-4352-87B8-0FC9F49C22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6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104A-4EFD-4855-B501-61C8798F7C72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26BF-AEBB-4352-87B8-0FC9F49C22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7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104A-4EFD-4855-B501-61C8798F7C72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26BF-AEBB-4352-87B8-0FC9F49C22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2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E104A-4EFD-4855-B501-61C8798F7C72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126BF-AEBB-4352-87B8-0FC9F49C22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4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6850966" y="4149969"/>
            <a:ext cx="3953022" cy="2082019"/>
            <a:chOff x="6850966" y="4149969"/>
            <a:chExt cx="3953022" cy="2082019"/>
          </a:xfrm>
        </p:grpSpPr>
        <p:sp>
          <p:nvSpPr>
            <p:cNvPr id="10" name="Trapecio 9"/>
            <p:cNvSpPr/>
            <p:nvPr/>
          </p:nvSpPr>
          <p:spPr>
            <a:xfrm>
              <a:off x="7398601" y="4149969"/>
              <a:ext cx="2743200" cy="1688123"/>
            </a:xfrm>
            <a:prstGeom prst="trapezoi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6850966" y="5838092"/>
              <a:ext cx="3953022" cy="39389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Ruleta"/>
          <p:cNvGrpSpPr/>
          <p:nvPr/>
        </p:nvGrpSpPr>
        <p:grpSpPr>
          <a:xfrm>
            <a:off x="5342373" y="384073"/>
            <a:ext cx="6843597" cy="4554924"/>
            <a:chOff x="5342373" y="384073"/>
            <a:chExt cx="6843597" cy="4554924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2373" y="384073"/>
              <a:ext cx="6843597" cy="4554924"/>
            </a:xfrm>
            <a:prstGeom prst="rect">
              <a:avLst/>
            </a:prstGeom>
          </p:spPr>
        </p:pic>
        <p:sp>
          <p:nvSpPr>
            <p:cNvPr id="14" name="CuadroTexto 13"/>
            <p:cNvSpPr txBox="1"/>
            <p:nvPr/>
          </p:nvSpPr>
          <p:spPr>
            <a:xfrm>
              <a:off x="7096649" y="1005320"/>
              <a:ext cx="17308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 smtClean="0">
                  <a:latin typeface="Bahnschrift Condensed" panose="020B0502040204020203" pitchFamily="34" charset="0"/>
                </a:rPr>
                <a:t>Juego de </a:t>
              </a:r>
            </a:p>
            <a:p>
              <a:pPr algn="ctr"/>
              <a:r>
                <a:rPr lang="es-ES" sz="2400" dirty="0" smtClean="0">
                  <a:latin typeface="Bahnschrift Condensed" panose="020B0502040204020203" pitchFamily="34" charset="0"/>
                </a:rPr>
                <a:t>apareamiento</a:t>
              </a:r>
              <a:endParaRPr lang="en-US" sz="2400" dirty="0">
                <a:latin typeface="Bahnschrift Condensed" panose="020B0502040204020203" pitchFamily="34" charset="0"/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8764171" y="1078183"/>
              <a:ext cx="1395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 smtClean="0">
                  <a:latin typeface="Bahnschrift Condensed" panose="020B0502040204020203" pitchFamily="34" charset="0"/>
                </a:rPr>
                <a:t>Juego completar</a:t>
              </a:r>
              <a:endParaRPr lang="en-US" sz="2400" dirty="0">
                <a:latin typeface="Bahnschrift Condensed" panose="020B0502040204020203" pitchFamily="34" charset="0"/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9461896" y="2500092"/>
              <a:ext cx="16258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latin typeface="Bahnschrift Condensed" panose="020B0502040204020203" pitchFamily="34" charset="0"/>
                </a:rPr>
                <a:t>Juego de construir </a:t>
              </a:r>
            </a:p>
            <a:p>
              <a:endParaRPr lang="en-US" sz="2400" dirty="0">
                <a:latin typeface="Bahnschrift Condensed" panose="020B0502040204020203" pitchFamily="34" charset="0"/>
              </a:endParaRP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7835772" y="3684324"/>
              <a:ext cx="19429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 smtClean="0">
                  <a:latin typeface="Bahnschrift Condensed" panose="020B0502040204020203" pitchFamily="34" charset="0"/>
                </a:rPr>
                <a:t>Juego helados locos</a:t>
              </a:r>
              <a:endParaRPr lang="en-US" sz="2400" dirty="0">
                <a:latin typeface="Bahnschrift Condensed" panose="020B0502040204020203" pitchFamily="34" charset="0"/>
              </a:endParaRP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6755505" y="2429652"/>
              <a:ext cx="17745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latin typeface="Bahnschrift Condensed" panose="020B0502040204020203" pitchFamily="34" charset="0"/>
                </a:rPr>
                <a:t>Juego de escucha</a:t>
              </a:r>
              <a:endParaRPr lang="en-US" sz="2400" dirty="0">
                <a:latin typeface="Bahnschrift Condensed" panose="020B0502040204020203" pitchFamily="34" charset="0"/>
              </a:endParaRPr>
            </a:p>
          </p:txBody>
        </p:sp>
      </p:grpSp>
      <p:sp>
        <p:nvSpPr>
          <p:cNvPr id="19" name="Flecha derecha 18"/>
          <p:cNvSpPr/>
          <p:nvPr/>
        </p:nvSpPr>
        <p:spPr>
          <a:xfrm rot="19775221">
            <a:off x="5483385" y="3290055"/>
            <a:ext cx="1645920" cy="1074894"/>
          </a:xfrm>
          <a:prstGeom prst="rightArrow">
            <a:avLst/>
          </a:prstGeom>
          <a:gradFill>
            <a:gsLst>
              <a:gs pos="1000">
                <a:srgbClr val="D458AB"/>
              </a:gs>
              <a:gs pos="8000">
                <a:srgbClr val="FF0000"/>
              </a:gs>
            </a:gsLst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irar"/>
          <p:cNvGrpSpPr/>
          <p:nvPr/>
        </p:nvGrpSpPr>
        <p:grpSpPr>
          <a:xfrm>
            <a:off x="3685735" y="4825218"/>
            <a:ext cx="1911029" cy="1872241"/>
            <a:chOff x="3685735" y="4825218"/>
            <a:chExt cx="1911029" cy="1872241"/>
          </a:xfrm>
        </p:grpSpPr>
        <p:sp>
          <p:nvSpPr>
            <p:cNvPr id="20" name="Elipse 19"/>
            <p:cNvSpPr/>
            <p:nvPr/>
          </p:nvSpPr>
          <p:spPr>
            <a:xfrm>
              <a:off x="3685735" y="4825218"/>
              <a:ext cx="1911029" cy="1872241"/>
            </a:xfrm>
            <a:prstGeom prst="ellipse">
              <a:avLst/>
            </a:prstGeom>
            <a:solidFill>
              <a:srgbClr val="00CCFF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3941415" y="5327154"/>
              <a:ext cx="13996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000" b="1" dirty="0" smtClean="0">
                  <a:latin typeface="Bahnschrift Condensed" panose="020B0502040204020203" pitchFamily="34" charset="0"/>
                </a:rPr>
                <a:t>Girar</a:t>
              </a:r>
              <a:endParaRPr lang="en-US" sz="4000" b="1" dirty="0">
                <a:latin typeface="Bahnschrift Condensed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893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-744594" y="1934888"/>
            <a:ext cx="62217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b="1" i="1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Juego de </a:t>
            </a:r>
          </a:p>
          <a:p>
            <a:pPr algn="ctr"/>
            <a:r>
              <a:rPr lang="es-ES" sz="8000" b="1" i="1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construir</a:t>
            </a:r>
          </a:p>
        </p:txBody>
      </p:sp>
      <p:pic>
        <p:nvPicPr>
          <p:cNvPr id="3074" name="Picture 2" descr="Dr. Juan Bobenrieth: “En matemática hay que enseñar a pensar más que a  calcular número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728" y="1799287"/>
            <a:ext cx="6919109" cy="3256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114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78" y="279764"/>
            <a:ext cx="11559177" cy="647373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09862" y="2478505"/>
            <a:ext cx="721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1</a:t>
            </a:r>
          </a:p>
          <a:p>
            <a:pPr algn="ctr"/>
            <a:r>
              <a:rPr lang="es-ES" dirty="0" smtClean="0"/>
              <a:t>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54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970229" y="1882636"/>
            <a:ext cx="62217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b="1" i="1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Juego helados locos</a:t>
            </a:r>
          </a:p>
        </p:txBody>
      </p:sp>
      <p:pic>
        <p:nvPicPr>
          <p:cNvPr id="4098" name="Picture 2" descr="Niños aprendiendo los números vector de Stock | Adob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43" y="1314589"/>
            <a:ext cx="6018789" cy="4213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347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610" y="2753666"/>
            <a:ext cx="3697510" cy="39327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25" b="15363"/>
          <a:stretch/>
        </p:blipFill>
        <p:spPr>
          <a:xfrm>
            <a:off x="8378459" y="0"/>
            <a:ext cx="3461343" cy="282157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1" y="2622700"/>
            <a:ext cx="3690612" cy="393274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5851" b="11387"/>
          <a:stretch/>
        </p:blipFill>
        <p:spPr>
          <a:xfrm>
            <a:off x="14277" y="-244268"/>
            <a:ext cx="3404210" cy="299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15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19" b="10940"/>
          <a:stretch/>
        </p:blipFill>
        <p:spPr>
          <a:xfrm>
            <a:off x="188389" y="86555"/>
            <a:ext cx="3523561" cy="288008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790" y="2599508"/>
            <a:ext cx="3295000" cy="383939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4" y="2853962"/>
            <a:ext cx="3607607" cy="382149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2" r="40476" b="10608"/>
          <a:stretch/>
        </p:blipFill>
        <p:spPr>
          <a:xfrm>
            <a:off x="8465275" y="0"/>
            <a:ext cx="3570515" cy="278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95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6" t="5156" r="43334" b="10558"/>
          <a:stretch/>
        </p:blipFill>
        <p:spPr>
          <a:xfrm>
            <a:off x="384433" y="0"/>
            <a:ext cx="3376690" cy="27693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8" r="41333"/>
          <a:stretch/>
        </p:blipFill>
        <p:spPr>
          <a:xfrm>
            <a:off x="7908852" y="-186011"/>
            <a:ext cx="3546838" cy="314134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4" y="2743199"/>
            <a:ext cx="3673827" cy="389164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590" y="2521131"/>
            <a:ext cx="4144410" cy="411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02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5" r="39619" b="12105"/>
          <a:stretch/>
        </p:blipFill>
        <p:spPr>
          <a:xfrm>
            <a:off x="8156741" y="-252663"/>
            <a:ext cx="3597167" cy="28085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9" r="42733" b="14104"/>
          <a:stretch/>
        </p:blipFill>
        <p:spPr>
          <a:xfrm>
            <a:off x="232848" y="-252663"/>
            <a:ext cx="3807868" cy="317427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663" y="2426086"/>
            <a:ext cx="3685223" cy="41682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17" y="2808513"/>
            <a:ext cx="3444799" cy="389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52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" t="5023" r="39156" b="14758"/>
          <a:stretch/>
        </p:blipFill>
        <p:spPr>
          <a:xfrm>
            <a:off x="24788" y="-714125"/>
            <a:ext cx="3826520" cy="2817245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9"/>
          <a:stretch/>
        </p:blipFill>
        <p:spPr>
          <a:xfrm>
            <a:off x="7619872" y="-1031918"/>
            <a:ext cx="3826520" cy="345282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8" y="2103120"/>
            <a:ext cx="4145393" cy="435714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872" y="2113205"/>
            <a:ext cx="4306958" cy="452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88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800412" y="1046614"/>
            <a:ext cx="622177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b="1" i="1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Juego de secuencia</a:t>
            </a:r>
          </a:p>
          <a:p>
            <a:pPr algn="ctr"/>
            <a:r>
              <a:rPr lang="es-ES" sz="8000" b="1" i="1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Según el sonido </a:t>
            </a:r>
          </a:p>
        </p:txBody>
      </p:sp>
      <p:pic>
        <p:nvPicPr>
          <p:cNvPr id="5122" name="Picture 2" descr="Dibujos animados de niños felices con números | Vec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21" y="488215"/>
            <a:ext cx="59626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167410" y="5601707"/>
            <a:ext cx="6906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https://www.youtube.com/watch?v=QG2rwbQb7B0</a:t>
            </a:r>
          </a:p>
        </p:txBody>
      </p:sp>
    </p:spTree>
    <p:extLst>
      <p:ext uri="{BB962C8B-B14F-4D97-AF65-F5344CB8AC3E}">
        <p14:creationId xmlns:p14="http://schemas.microsoft.com/office/powerpoint/2010/main" val="1170380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https://i.pinimg.com/564x/05/fc/13/05fc138720c1e1810272943c594524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611" y="3384884"/>
            <a:ext cx="1889645" cy="2519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i.pinimg.com/564x/eb/a0/a0/eba0a094c645458c6d4febd24230e0a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40" y="3384884"/>
            <a:ext cx="1889644" cy="2519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i.pinimg.com/564x/b9/09/72/b909723006b2b29e46e5f7bc030502d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973" y="517800"/>
            <a:ext cx="1923220" cy="2564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s://i.pinimg.com/564x/38/af/f9/38aff9c0375f39a7819313235553cb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404" y="3416676"/>
            <a:ext cx="1871731" cy="2495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s://i.pinimg.com/564x/77/99/8d/77998d42929d74cf0b40cc6b49c4398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4" y="557842"/>
            <a:ext cx="1920713" cy="25609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https://i.pinimg.com/564x/6e/b3/67/6eb36721dcc95a9d34938a20aac7120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401" y="517800"/>
            <a:ext cx="1912122" cy="2549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https://i.pinimg.com/564x/1e/85/69/1e8569b05efc8f11b4aeaa0212425f9f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246" y="543767"/>
            <a:ext cx="1884269" cy="25123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https://i.pinimg.com/564x/b7/c6/7c/b7c67ca5346bc4ee0803f38e8b681a7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795" y="3408088"/>
            <a:ext cx="1887196" cy="2516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0" name="Picture 26" descr="Фотография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220" y="3384884"/>
            <a:ext cx="1903955" cy="25386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2" name="Picture 28" descr="Фотографи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131" y="599758"/>
            <a:ext cx="1841508" cy="24553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20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-1854926" y="2116183"/>
            <a:ext cx="101890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b="1" i="1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Juego de apareamiento </a:t>
            </a:r>
            <a:endParaRPr lang="en-US" sz="8000" b="1" i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1026" name="Picture 2" descr="Apareamiento Ilustraciones Stock, Vectores, Y Clipart – (39 Ilustraciones  Stock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2"/>
          <a:stretch/>
        </p:blipFill>
        <p:spPr bwMode="auto">
          <a:xfrm>
            <a:off x="6666104" y="800478"/>
            <a:ext cx="5150696" cy="5391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47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374" y="258310"/>
            <a:ext cx="2552302" cy="2262822"/>
          </a:xfrm>
          <a:prstGeom prst="rect">
            <a:avLst/>
          </a:prstGeom>
        </p:spPr>
      </p:pic>
      <p:pic>
        <p:nvPicPr>
          <p:cNvPr id="4098" name="Picture 2" descr="Dibujos animados lindo par de delfines | Vector Prem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168" y="3731270"/>
            <a:ext cx="2316561" cy="283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809896" y="4801360"/>
            <a:ext cx="342246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i="1" dirty="0">
                <a:solidFill>
                  <a:srgbClr val="FF0000"/>
                </a:solidFill>
                <a:latin typeface="Bahnschrift" panose="020B0502040204020203" pitchFamily="34" charset="0"/>
              </a:rPr>
              <a:t>One</a:t>
            </a:r>
          </a:p>
          <a:p>
            <a:endParaRPr lang="en-US" sz="4400" b="1" i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09896" y="620280"/>
            <a:ext cx="25733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i="1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Two</a:t>
            </a:r>
            <a:endParaRPr lang="en-US" b="1" i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" t="11619" r="80405" b="47238"/>
          <a:stretch/>
        </p:blipFill>
        <p:spPr>
          <a:xfrm>
            <a:off x="5342573" y="620280"/>
            <a:ext cx="1508020" cy="249795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4" t="10667" r="59063" b="47109"/>
          <a:stretch/>
        </p:blipFill>
        <p:spPr>
          <a:xfrm>
            <a:off x="5393948" y="3731270"/>
            <a:ext cx="1789613" cy="260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2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423" y="261255"/>
            <a:ext cx="2712657" cy="3268262"/>
          </a:xfrm>
          <a:prstGeom prst="rect">
            <a:avLst/>
          </a:prstGeom>
        </p:spPr>
      </p:pic>
      <p:pic>
        <p:nvPicPr>
          <p:cNvPr id="1026" name="Picture 2" descr="Imágenes de Gallina | Vectores, fotos de stock y PSD gratuit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00"/>
          <a:stretch/>
        </p:blipFill>
        <p:spPr bwMode="auto">
          <a:xfrm>
            <a:off x="7999565" y="4302031"/>
            <a:ext cx="3930371" cy="185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5" t="11239" r="39177" b="48380"/>
          <a:stretch/>
        </p:blipFill>
        <p:spPr>
          <a:xfrm>
            <a:off x="5070431" y="4072654"/>
            <a:ext cx="1550394" cy="231467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7" t="10095" r="18638" b="48762"/>
          <a:stretch/>
        </p:blipFill>
        <p:spPr>
          <a:xfrm>
            <a:off x="4493623" y="352696"/>
            <a:ext cx="2024743" cy="282157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39634" y="1101766"/>
            <a:ext cx="36184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i="1" dirty="0" err="1">
                <a:solidFill>
                  <a:srgbClr val="FF0000"/>
                </a:solidFill>
                <a:latin typeface="Bahnschrift" panose="020B0502040204020203" pitchFamily="34" charset="0"/>
              </a:rPr>
              <a:t>Three</a:t>
            </a:r>
            <a:endParaRPr lang="en-US" sz="8000" b="1" i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00892" y="4834510"/>
            <a:ext cx="37882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i="1" dirty="0" err="1">
                <a:solidFill>
                  <a:srgbClr val="FF0000"/>
                </a:solidFill>
                <a:latin typeface="Bahnschrift" panose="020B0502040204020203" pitchFamily="34" charset="0"/>
              </a:rPr>
              <a:t>Four</a:t>
            </a:r>
            <a:r>
              <a:rPr lang="es-ES" sz="8000" b="1" i="1" dirty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endParaRPr lang="en-US" sz="8000" b="1" i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52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 grupo de dibujos animados de león | Vector Premi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9"/>
          <a:stretch/>
        </p:blipFill>
        <p:spPr bwMode="auto">
          <a:xfrm>
            <a:off x="8085909" y="222069"/>
            <a:ext cx="3735977" cy="333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lección Linda De Los Monos Ilustración del Vector - Ilustración de  historieta, alegre: 2418989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8"/>
          <a:stretch/>
        </p:blipFill>
        <p:spPr bwMode="auto">
          <a:xfrm>
            <a:off x="8488934" y="3344091"/>
            <a:ext cx="3150071" cy="312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61257" y="600891"/>
            <a:ext cx="24950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i="1" dirty="0" err="1">
                <a:solidFill>
                  <a:srgbClr val="FF0000"/>
                </a:solidFill>
                <a:latin typeface="Bahnschrift" panose="020B0502040204020203" pitchFamily="34" charset="0"/>
              </a:rPr>
              <a:t>Five</a:t>
            </a:r>
            <a:endParaRPr lang="es-ES" sz="8000" b="1" i="1" dirty="0">
              <a:solidFill>
                <a:srgbClr val="FF0000"/>
              </a:solidFill>
              <a:latin typeface="Bahnschrift" panose="020B0502040204020203" pitchFamily="34" charset="0"/>
            </a:endParaRPr>
          </a:p>
          <a:p>
            <a:endParaRPr lang="en-US" sz="8000" b="1" i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61257" y="5238205"/>
            <a:ext cx="31220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i="1" dirty="0" err="1">
                <a:solidFill>
                  <a:srgbClr val="FF0000"/>
                </a:solidFill>
                <a:latin typeface="Bahnschrift" panose="020B0502040204020203" pitchFamily="34" charset="0"/>
              </a:rPr>
              <a:t>Six</a:t>
            </a:r>
            <a:endParaRPr lang="en-US" sz="8000" b="1" i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0" t="10286" r="657" b="48762"/>
          <a:stretch/>
        </p:blipFill>
        <p:spPr>
          <a:xfrm>
            <a:off x="4638525" y="378824"/>
            <a:ext cx="1565122" cy="25080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" t="50857" r="78967" b="5714"/>
          <a:stretch/>
        </p:blipFill>
        <p:spPr>
          <a:xfrm>
            <a:off x="4638525" y="3749039"/>
            <a:ext cx="1841864" cy="297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9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492" y="263436"/>
            <a:ext cx="3733894" cy="2727959"/>
          </a:xfrm>
          <a:prstGeom prst="rect">
            <a:avLst/>
          </a:prstGeom>
        </p:spPr>
      </p:pic>
      <p:pic>
        <p:nvPicPr>
          <p:cNvPr id="3074" name="Picture 2" descr="Colección de gatos a color | Vector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267" y="3170269"/>
            <a:ext cx="3148344" cy="314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87383" y="822960"/>
            <a:ext cx="52904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i="1" dirty="0">
                <a:solidFill>
                  <a:srgbClr val="FF0000"/>
                </a:solidFill>
                <a:latin typeface="Bahnschrift" panose="020B0502040204020203" pitchFamily="34" charset="0"/>
              </a:rPr>
              <a:t>Eight </a:t>
            </a:r>
            <a:endParaRPr lang="en-US" sz="8000" b="1" i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83326" y="4517702"/>
            <a:ext cx="3252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i="1" dirty="0" err="1">
                <a:solidFill>
                  <a:srgbClr val="FF0000"/>
                </a:solidFill>
                <a:latin typeface="Bahnschrift" panose="020B0502040204020203" pitchFamily="34" charset="0"/>
              </a:rPr>
              <a:t>Seven</a:t>
            </a:r>
            <a:r>
              <a:rPr lang="es-ES" sz="8000" b="1" i="1" dirty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endParaRPr lang="en-US" sz="8000" b="1" i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8" t="50286" r="59432" b="6857"/>
          <a:stretch/>
        </p:blipFill>
        <p:spPr>
          <a:xfrm>
            <a:off x="4611188" y="3579223"/>
            <a:ext cx="1933303" cy="293914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0" t="52952" r="39753" b="6286"/>
          <a:stretch/>
        </p:blipFill>
        <p:spPr>
          <a:xfrm>
            <a:off x="4611188" y="0"/>
            <a:ext cx="1815737" cy="279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14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ibujos animados de peces. acuario mar peces tropicales divertidos animales  bajo el agua. conjunto aislado de niños goldfish | Vec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975" y="0"/>
            <a:ext cx="3617650" cy="325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ágenes de Mariposa Caricatura | Vectores, fotos de stock y PSD gratui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046" y="3753485"/>
            <a:ext cx="2721882" cy="272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56757" y="613954"/>
            <a:ext cx="4833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i="1" dirty="0">
                <a:solidFill>
                  <a:srgbClr val="FF0000"/>
                </a:solidFill>
                <a:latin typeface="Bahnschrift" panose="020B0502040204020203" pitchFamily="34" charset="0"/>
              </a:rPr>
              <a:t>Ten </a:t>
            </a:r>
            <a:endParaRPr lang="en-US" sz="8000" b="1" i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78826" y="4833257"/>
            <a:ext cx="4389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i="1" dirty="0" err="1">
                <a:solidFill>
                  <a:srgbClr val="FF0000"/>
                </a:solidFill>
                <a:latin typeface="Bahnschrift" panose="020B0502040204020203" pitchFamily="34" charset="0"/>
              </a:rPr>
              <a:t>Nine</a:t>
            </a:r>
            <a:r>
              <a:rPr lang="es-ES" sz="8000" b="1" i="1" dirty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endParaRPr lang="en-US" sz="8000" b="1" i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34" t="51428" r="19068" b="6667"/>
          <a:stretch/>
        </p:blipFill>
        <p:spPr>
          <a:xfrm>
            <a:off x="4624253" y="3788228"/>
            <a:ext cx="1854926" cy="287383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" t="8571" r="80980" b="47238"/>
          <a:stretch/>
        </p:blipFill>
        <p:spPr>
          <a:xfrm>
            <a:off x="3820887" y="0"/>
            <a:ext cx="1412815" cy="266482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83" t="55428" r="1032" b="4762"/>
          <a:stretch/>
        </p:blipFill>
        <p:spPr>
          <a:xfrm>
            <a:off x="5233702" y="212270"/>
            <a:ext cx="1506732" cy="235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73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127862" y="1959427"/>
            <a:ext cx="101890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b="1" i="1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Juego de </a:t>
            </a:r>
          </a:p>
          <a:p>
            <a:pPr algn="ctr"/>
            <a:r>
              <a:rPr lang="es-ES" sz="8000" b="1" i="1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completar</a:t>
            </a:r>
            <a:endParaRPr lang="en-US" sz="8000" b="1" i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2050" name="Picture 2" descr="Fotos de Números de, Imágenes de Números de ⬇ Descargar |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5" y="1741002"/>
            <a:ext cx="6426927" cy="3534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904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7" y="304930"/>
            <a:ext cx="10062210" cy="642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273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48</Words>
  <Application>Microsoft Office PowerPoint</Application>
  <PresentationFormat>Panorámica</PresentationFormat>
  <Paragraphs>28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Bahnschrift</vt:lpstr>
      <vt:lpstr>Bahnschrift Condensed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Dixguel03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24</cp:revision>
  <dcterms:created xsi:type="dcterms:W3CDTF">2021-04-13T03:11:31Z</dcterms:created>
  <dcterms:modified xsi:type="dcterms:W3CDTF">2021-05-12T04:44:11Z</dcterms:modified>
</cp:coreProperties>
</file>