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7" r:id="rId4"/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660033"/>
    <a:srgbClr val="006666"/>
    <a:srgbClr val="A50021"/>
    <a:srgbClr val="FF9999"/>
    <a:srgbClr val="996633"/>
    <a:srgbClr val="003366"/>
    <a:srgbClr val="808080"/>
    <a:srgbClr val="00FFF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8E42-5E25-4808-BCAC-7F74C06A575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3F58-00E5-4017-965B-FBD97F7A2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2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8E42-5E25-4808-BCAC-7F74C06A575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3F58-00E5-4017-965B-FBD97F7A2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60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8E42-5E25-4808-BCAC-7F74C06A575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3F58-00E5-4017-965B-FBD97F7A2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71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8E42-5E25-4808-BCAC-7F74C06A575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3F58-00E5-4017-965B-FBD97F7A2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549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8E42-5E25-4808-BCAC-7F74C06A575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3F58-00E5-4017-965B-FBD97F7A2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05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8E42-5E25-4808-BCAC-7F74C06A575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3F58-00E5-4017-965B-FBD97F7A2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57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8E42-5E25-4808-BCAC-7F74C06A575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3F58-00E5-4017-965B-FBD97F7A2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11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8E42-5E25-4808-BCAC-7F74C06A575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3F58-00E5-4017-965B-FBD97F7A2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78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8E42-5E25-4808-BCAC-7F74C06A575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3F58-00E5-4017-965B-FBD97F7A2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312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8E42-5E25-4808-BCAC-7F74C06A575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3F58-00E5-4017-965B-FBD97F7A2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6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8E42-5E25-4808-BCAC-7F74C06A575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3F58-00E5-4017-965B-FBD97F7A2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61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E8E42-5E25-4808-BCAC-7F74C06A575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43F58-00E5-4017-965B-FBD97F7A2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30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a90YHePQv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227909" y="0"/>
            <a:ext cx="90917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 smtClean="0">
                <a:solidFill>
                  <a:srgbClr val="00B0F0"/>
                </a:solidFill>
                <a:latin typeface="Bernard MT Condensed" panose="02050806060905020404" pitchFamily="18" charset="0"/>
              </a:rPr>
              <a:t>VIDEO</a:t>
            </a:r>
            <a:endParaRPr lang="en-US" sz="13800" dirty="0">
              <a:solidFill>
                <a:srgbClr val="00B0F0"/>
              </a:solidFill>
              <a:latin typeface="Bernard MT Condensed" panose="02050806060905020404" pitchFamily="18" charset="0"/>
            </a:endParaRPr>
          </a:p>
        </p:txBody>
      </p:sp>
      <p:pic>
        <p:nvPicPr>
          <p:cNvPr id="1026" name="Picture 2" descr="Ilustración de vector de niño viendo televisión | Vector Premi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9404" y="1947137"/>
            <a:ext cx="5962650" cy="4467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719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51" b="15476"/>
          <a:stretch/>
        </p:blipFill>
        <p:spPr bwMode="auto">
          <a:xfrm>
            <a:off x="730386" y="845004"/>
            <a:ext cx="5108711" cy="45891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6835833" y="1275223"/>
            <a:ext cx="3993276" cy="1673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2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https://www.youtube.com/watch?v=sa90YHePQvE</a:t>
            </a:r>
            <a:r>
              <a:rPr lang="es-E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49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849087"/>
            <a:ext cx="679268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800" dirty="0" smtClean="0">
                <a:solidFill>
                  <a:srgbClr val="00B0F0"/>
                </a:solidFill>
                <a:latin typeface="Bernard MT Condensed" panose="02050806060905020404" pitchFamily="18" charset="0"/>
              </a:rPr>
              <a:t>Memo-</a:t>
            </a:r>
            <a:r>
              <a:rPr lang="es-ES" sz="13800" dirty="0" err="1" smtClean="0">
                <a:solidFill>
                  <a:srgbClr val="00B0F0"/>
                </a:solidFill>
                <a:latin typeface="Bernard MT Condensed" panose="02050806060905020404" pitchFamily="18" charset="0"/>
              </a:rPr>
              <a:t>numbers</a:t>
            </a:r>
            <a:r>
              <a:rPr lang="es-ES" sz="13800" dirty="0" smtClean="0">
                <a:solidFill>
                  <a:srgbClr val="00B0F0"/>
                </a:solidFill>
                <a:latin typeface="Bernard MT Condensed" panose="02050806060905020404" pitchFamily="18" charset="0"/>
              </a:rPr>
              <a:t> </a:t>
            </a:r>
            <a:endParaRPr lang="en-US" sz="13800" dirty="0">
              <a:solidFill>
                <a:srgbClr val="00B0F0"/>
              </a:solidFill>
              <a:latin typeface="Bernard MT Condensed" panose="02050806060905020404" pitchFamily="18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401" y="1332411"/>
            <a:ext cx="5137251" cy="3043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12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22" y="0"/>
            <a:ext cx="12192001" cy="6858000"/>
          </a:xfrm>
          <a:prstGeom prst="rect">
            <a:avLst/>
          </a:prstGeom>
        </p:spPr>
      </p:pic>
      <p:grpSp>
        <p:nvGrpSpPr>
          <p:cNvPr id="55" name="Grupo 54"/>
          <p:cNvGrpSpPr/>
          <p:nvPr/>
        </p:nvGrpSpPr>
        <p:grpSpPr>
          <a:xfrm>
            <a:off x="1717695" y="1802672"/>
            <a:ext cx="1501112" cy="1541417"/>
            <a:chOff x="1717695" y="1802672"/>
            <a:chExt cx="1501112" cy="1541417"/>
          </a:xfrm>
        </p:grpSpPr>
        <p:sp>
          <p:nvSpPr>
            <p:cNvPr id="14" name="Rectángulo redondeado 13"/>
            <p:cNvSpPr/>
            <p:nvPr/>
          </p:nvSpPr>
          <p:spPr>
            <a:xfrm>
              <a:off x="1717695" y="1802672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CuadroTexto 27"/>
            <p:cNvSpPr txBox="1"/>
            <p:nvPr/>
          </p:nvSpPr>
          <p:spPr>
            <a:xfrm>
              <a:off x="2025769" y="1888803"/>
              <a:ext cx="119303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0" b="1" dirty="0">
                  <a:latin typeface="Bahnschrift SemiBold Condensed" panose="020B0502040204020203" pitchFamily="34" charset="0"/>
                </a:rPr>
                <a:t>1</a:t>
              </a:r>
              <a:endParaRPr lang="en-US" sz="80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66" name="Grupo 65"/>
          <p:cNvGrpSpPr/>
          <p:nvPr/>
        </p:nvGrpSpPr>
        <p:grpSpPr>
          <a:xfrm>
            <a:off x="3069629" y="5231672"/>
            <a:ext cx="1376974" cy="1541417"/>
            <a:chOff x="3069629" y="5231672"/>
            <a:chExt cx="1376974" cy="1541417"/>
          </a:xfrm>
        </p:grpSpPr>
        <p:sp>
          <p:nvSpPr>
            <p:cNvPr id="21" name="Rectángulo redondeado 20"/>
            <p:cNvSpPr/>
            <p:nvPr/>
          </p:nvSpPr>
          <p:spPr>
            <a:xfrm>
              <a:off x="3069629" y="5231672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CuadroTexto 28"/>
            <p:cNvSpPr txBox="1"/>
            <p:nvPr/>
          </p:nvSpPr>
          <p:spPr>
            <a:xfrm>
              <a:off x="3253565" y="5357194"/>
              <a:ext cx="119303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0" b="1" dirty="0">
                  <a:latin typeface="Bahnschrift SemiBold Condensed" panose="020B0502040204020203" pitchFamily="34" charset="0"/>
                </a:rPr>
                <a:t>2</a:t>
              </a:r>
              <a:endParaRPr lang="en-US" sz="80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53" name="Grupo 52"/>
          <p:cNvGrpSpPr/>
          <p:nvPr/>
        </p:nvGrpSpPr>
        <p:grpSpPr>
          <a:xfrm>
            <a:off x="5830300" y="153431"/>
            <a:ext cx="1458737" cy="1541417"/>
            <a:chOff x="5830300" y="153431"/>
            <a:chExt cx="1458737" cy="1541417"/>
          </a:xfrm>
        </p:grpSpPr>
        <p:sp>
          <p:nvSpPr>
            <p:cNvPr id="9" name="Rectángulo redondeado 8"/>
            <p:cNvSpPr/>
            <p:nvPr/>
          </p:nvSpPr>
          <p:spPr>
            <a:xfrm>
              <a:off x="5830300" y="153431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CuadroTexto 29"/>
            <p:cNvSpPr txBox="1"/>
            <p:nvPr/>
          </p:nvSpPr>
          <p:spPr>
            <a:xfrm>
              <a:off x="6095999" y="216267"/>
              <a:ext cx="119303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0" b="1" dirty="0">
                  <a:latin typeface="Bahnschrift SemiBold Condensed" panose="020B0502040204020203" pitchFamily="34" charset="0"/>
                </a:rPr>
                <a:t>3</a:t>
              </a:r>
              <a:endParaRPr lang="en-US" sz="80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62" name="Grupo 61"/>
          <p:cNvGrpSpPr/>
          <p:nvPr/>
        </p:nvGrpSpPr>
        <p:grpSpPr>
          <a:xfrm>
            <a:off x="4495715" y="3526941"/>
            <a:ext cx="1478217" cy="1541417"/>
            <a:chOff x="4495715" y="3526941"/>
            <a:chExt cx="1478217" cy="1541417"/>
          </a:xfrm>
        </p:grpSpPr>
        <p:sp>
          <p:nvSpPr>
            <p:cNvPr id="20" name="Rectángulo redondeado 19"/>
            <p:cNvSpPr/>
            <p:nvPr/>
          </p:nvSpPr>
          <p:spPr>
            <a:xfrm>
              <a:off x="4495715" y="3526941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CuadroTexto 30"/>
            <p:cNvSpPr txBox="1"/>
            <p:nvPr/>
          </p:nvSpPr>
          <p:spPr>
            <a:xfrm>
              <a:off x="4780894" y="3568231"/>
              <a:ext cx="119303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0" b="1" dirty="0" smtClean="0">
                  <a:latin typeface="Bahnschrift SemiBold Condensed" panose="020B0502040204020203" pitchFamily="34" charset="0"/>
                </a:rPr>
                <a:t>9</a:t>
              </a:r>
              <a:endParaRPr lang="en-US" sz="80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49" name="Grupo 48"/>
          <p:cNvGrpSpPr/>
          <p:nvPr/>
        </p:nvGrpSpPr>
        <p:grpSpPr>
          <a:xfrm>
            <a:off x="330860" y="130628"/>
            <a:ext cx="1386835" cy="1541417"/>
            <a:chOff x="330860" y="130628"/>
            <a:chExt cx="1386835" cy="1541417"/>
          </a:xfrm>
        </p:grpSpPr>
        <p:sp>
          <p:nvSpPr>
            <p:cNvPr id="5" name="Rectángulo redondeado 4"/>
            <p:cNvSpPr/>
            <p:nvPr/>
          </p:nvSpPr>
          <p:spPr>
            <a:xfrm>
              <a:off x="330860" y="130628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CuadroTexto 31"/>
            <p:cNvSpPr txBox="1"/>
            <p:nvPr/>
          </p:nvSpPr>
          <p:spPr>
            <a:xfrm>
              <a:off x="524657" y="190871"/>
              <a:ext cx="119303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0" b="1" dirty="0">
                  <a:latin typeface="Bahnschrift SemiBold Condensed" panose="020B0502040204020203" pitchFamily="34" charset="0"/>
                </a:rPr>
                <a:t>5</a:t>
              </a:r>
              <a:endParaRPr lang="en-US" sz="80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50" name="Grupo 49"/>
          <p:cNvGrpSpPr/>
          <p:nvPr/>
        </p:nvGrpSpPr>
        <p:grpSpPr>
          <a:xfrm>
            <a:off x="1663301" y="130628"/>
            <a:ext cx="1262725" cy="1541417"/>
            <a:chOff x="1663301" y="130628"/>
            <a:chExt cx="1262725" cy="1541417"/>
          </a:xfrm>
        </p:grpSpPr>
        <p:sp>
          <p:nvSpPr>
            <p:cNvPr id="8" name="Rectángulo redondeado 7"/>
            <p:cNvSpPr/>
            <p:nvPr/>
          </p:nvSpPr>
          <p:spPr>
            <a:xfrm>
              <a:off x="1663301" y="130628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CuadroTexto 32"/>
            <p:cNvSpPr txBox="1"/>
            <p:nvPr/>
          </p:nvSpPr>
          <p:spPr>
            <a:xfrm>
              <a:off x="1732988" y="340933"/>
              <a:ext cx="119303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5400" b="1" dirty="0" err="1" smtClean="0">
                  <a:latin typeface="Bahnschrift SemiBold Condensed" panose="020B0502040204020203" pitchFamily="34" charset="0"/>
                </a:rPr>
                <a:t>One</a:t>
              </a:r>
              <a:endParaRPr lang="en-US" sz="44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64" name="Grupo 63"/>
          <p:cNvGrpSpPr/>
          <p:nvPr/>
        </p:nvGrpSpPr>
        <p:grpSpPr>
          <a:xfrm>
            <a:off x="302541" y="5231672"/>
            <a:ext cx="1276316" cy="1541417"/>
            <a:chOff x="302541" y="5231672"/>
            <a:chExt cx="1276316" cy="1541417"/>
          </a:xfrm>
        </p:grpSpPr>
        <p:sp>
          <p:nvSpPr>
            <p:cNvPr id="18" name="Rectángulo redondeado 17"/>
            <p:cNvSpPr/>
            <p:nvPr/>
          </p:nvSpPr>
          <p:spPr>
            <a:xfrm>
              <a:off x="302541" y="5231672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CuadroTexto 33"/>
            <p:cNvSpPr txBox="1"/>
            <p:nvPr/>
          </p:nvSpPr>
          <p:spPr>
            <a:xfrm>
              <a:off x="385819" y="5475684"/>
              <a:ext cx="119303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5400" b="1" dirty="0" err="1" smtClean="0">
                  <a:latin typeface="Bahnschrift SemiBold Condensed" panose="020B0502040204020203" pitchFamily="34" charset="0"/>
                </a:rPr>
                <a:t>Two</a:t>
              </a:r>
              <a:endParaRPr lang="en-US" sz="44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68" name="Grupo 67"/>
          <p:cNvGrpSpPr/>
          <p:nvPr/>
        </p:nvGrpSpPr>
        <p:grpSpPr>
          <a:xfrm>
            <a:off x="5884896" y="5267571"/>
            <a:ext cx="1486685" cy="1541417"/>
            <a:chOff x="5884896" y="5267571"/>
            <a:chExt cx="1486685" cy="1541417"/>
          </a:xfrm>
        </p:grpSpPr>
        <p:sp>
          <p:nvSpPr>
            <p:cNvPr id="24" name="Rectángulo redondeado 23"/>
            <p:cNvSpPr/>
            <p:nvPr/>
          </p:nvSpPr>
          <p:spPr>
            <a:xfrm>
              <a:off x="5943279" y="5267571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CuadroTexto 34"/>
            <p:cNvSpPr txBox="1"/>
            <p:nvPr/>
          </p:nvSpPr>
          <p:spPr>
            <a:xfrm>
              <a:off x="5884896" y="5586106"/>
              <a:ext cx="14866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4800" b="1" dirty="0" smtClean="0">
                  <a:latin typeface="Bahnschrift SemiBold Condensed" panose="020B0502040204020203" pitchFamily="34" charset="0"/>
                </a:rPr>
                <a:t>Three</a:t>
              </a:r>
              <a:endParaRPr lang="en-US" sz="44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54" name="Grupo 53"/>
          <p:cNvGrpSpPr/>
          <p:nvPr/>
        </p:nvGrpSpPr>
        <p:grpSpPr>
          <a:xfrm>
            <a:off x="251948" y="1802673"/>
            <a:ext cx="1555621" cy="1541417"/>
            <a:chOff x="251948" y="1802673"/>
            <a:chExt cx="1555621" cy="1541417"/>
          </a:xfrm>
        </p:grpSpPr>
        <p:sp>
          <p:nvSpPr>
            <p:cNvPr id="7" name="Rectángulo redondeado 6"/>
            <p:cNvSpPr/>
            <p:nvPr/>
          </p:nvSpPr>
          <p:spPr>
            <a:xfrm>
              <a:off x="330860" y="1802673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CuadroTexto 35"/>
            <p:cNvSpPr txBox="1"/>
            <p:nvPr/>
          </p:nvSpPr>
          <p:spPr>
            <a:xfrm>
              <a:off x="251948" y="2015817"/>
              <a:ext cx="1555621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4400" b="1" dirty="0" err="1" smtClean="0">
                  <a:latin typeface="Bahnschrift SemiBold Condensed" panose="020B0502040204020203" pitchFamily="34" charset="0"/>
                </a:rPr>
                <a:t>Seven</a:t>
              </a:r>
              <a:r>
                <a:rPr lang="es-ES" sz="4400" b="1" dirty="0" smtClean="0">
                  <a:latin typeface="Bahnschrift SemiBold Condensed" panose="020B0502040204020203" pitchFamily="34" charset="0"/>
                </a:rPr>
                <a:t> </a:t>
              </a:r>
              <a:endParaRPr lang="en-US" sz="40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63" name="Grupo 62"/>
          <p:cNvGrpSpPr/>
          <p:nvPr/>
        </p:nvGrpSpPr>
        <p:grpSpPr>
          <a:xfrm>
            <a:off x="5883612" y="3526955"/>
            <a:ext cx="1587070" cy="1541417"/>
            <a:chOff x="5883612" y="3526955"/>
            <a:chExt cx="1587070" cy="1541417"/>
          </a:xfrm>
        </p:grpSpPr>
        <p:sp>
          <p:nvSpPr>
            <p:cNvPr id="19" name="Rectángulo redondeado 18"/>
            <p:cNvSpPr/>
            <p:nvPr/>
          </p:nvSpPr>
          <p:spPr>
            <a:xfrm>
              <a:off x="5883612" y="3526955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CuadroTexto 36"/>
            <p:cNvSpPr txBox="1"/>
            <p:nvPr/>
          </p:nvSpPr>
          <p:spPr>
            <a:xfrm>
              <a:off x="5983997" y="3814453"/>
              <a:ext cx="14866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4800" b="1" dirty="0" err="1" smtClean="0">
                  <a:latin typeface="Bahnschrift SemiBold Condensed" panose="020B0502040204020203" pitchFamily="34" charset="0"/>
                </a:rPr>
                <a:t>Five</a:t>
              </a:r>
              <a:r>
                <a:rPr lang="es-ES" sz="4800" b="1" dirty="0" smtClean="0">
                  <a:latin typeface="Bahnschrift SemiBold Condensed" panose="020B0502040204020203" pitchFamily="34" charset="0"/>
                </a:rPr>
                <a:t> </a:t>
              </a:r>
              <a:endParaRPr lang="en-US" sz="44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51" name="Grupo 50"/>
          <p:cNvGrpSpPr/>
          <p:nvPr/>
        </p:nvGrpSpPr>
        <p:grpSpPr>
          <a:xfrm>
            <a:off x="3008802" y="130627"/>
            <a:ext cx="1429145" cy="1541417"/>
            <a:chOff x="3008802" y="130627"/>
            <a:chExt cx="1429145" cy="1541417"/>
          </a:xfrm>
        </p:grpSpPr>
        <p:sp>
          <p:nvSpPr>
            <p:cNvPr id="10" name="Rectángulo redondeado 9"/>
            <p:cNvSpPr/>
            <p:nvPr/>
          </p:nvSpPr>
          <p:spPr>
            <a:xfrm>
              <a:off x="3008802" y="130627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CuadroTexto 37"/>
            <p:cNvSpPr txBox="1"/>
            <p:nvPr/>
          </p:nvSpPr>
          <p:spPr>
            <a:xfrm>
              <a:off x="3244909" y="140878"/>
              <a:ext cx="119303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0" b="1" dirty="0" smtClean="0">
                  <a:latin typeface="Bahnschrift SemiBold Condensed" panose="020B0502040204020203" pitchFamily="34" charset="0"/>
                </a:rPr>
                <a:t>6</a:t>
              </a:r>
              <a:endParaRPr lang="en-US" sz="80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60" name="Grupo 59"/>
          <p:cNvGrpSpPr/>
          <p:nvPr/>
        </p:nvGrpSpPr>
        <p:grpSpPr>
          <a:xfrm>
            <a:off x="1732988" y="3559626"/>
            <a:ext cx="1644538" cy="1541417"/>
            <a:chOff x="1732988" y="3559626"/>
            <a:chExt cx="1644538" cy="1541417"/>
          </a:xfrm>
        </p:grpSpPr>
        <p:sp>
          <p:nvSpPr>
            <p:cNvPr id="16" name="Rectángulo redondeado 15"/>
            <p:cNvSpPr/>
            <p:nvPr/>
          </p:nvSpPr>
          <p:spPr>
            <a:xfrm>
              <a:off x="1732988" y="3559626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CuadroTexto 38"/>
            <p:cNvSpPr txBox="1"/>
            <p:nvPr/>
          </p:nvSpPr>
          <p:spPr>
            <a:xfrm>
              <a:off x="1890841" y="3791259"/>
              <a:ext cx="14866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4800" b="1" dirty="0" err="1" smtClean="0">
                  <a:latin typeface="Bahnschrift SemiBold Condensed" panose="020B0502040204020203" pitchFamily="34" charset="0"/>
                </a:rPr>
                <a:t>Six</a:t>
              </a:r>
              <a:r>
                <a:rPr lang="es-ES" sz="4800" b="1" dirty="0" smtClean="0">
                  <a:latin typeface="Bahnschrift SemiBold Condensed" panose="020B0502040204020203" pitchFamily="34" charset="0"/>
                </a:rPr>
                <a:t> </a:t>
              </a:r>
              <a:endParaRPr lang="en-US" sz="44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67" name="Grupo 66"/>
          <p:cNvGrpSpPr/>
          <p:nvPr/>
        </p:nvGrpSpPr>
        <p:grpSpPr>
          <a:xfrm>
            <a:off x="4506454" y="5257790"/>
            <a:ext cx="1445515" cy="1541417"/>
            <a:chOff x="4506454" y="5257790"/>
            <a:chExt cx="1445515" cy="1541417"/>
          </a:xfrm>
        </p:grpSpPr>
        <p:sp>
          <p:nvSpPr>
            <p:cNvPr id="23" name="Rectángulo redondeado 22"/>
            <p:cNvSpPr/>
            <p:nvPr/>
          </p:nvSpPr>
          <p:spPr>
            <a:xfrm>
              <a:off x="4506454" y="5257790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CuadroTexto 39"/>
            <p:cNvSpPr txBox="1"/>
            <p:nvPr/>
          </p:nvSpPr>
          <p:spPr>
            <a:xfrm>
              <a:off x="4758931" y="5271831"/>
              <a:ext cx="119303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0" b="1" dirty="0" smtClean="0">
                  <a:latin typeface="Bahnschrift SemiBold Condensed" panose="020B0502040204020203" pitchFamily="34" charset="0"/>
                </a:rPr>
                <a:t>7</a:t>
              </a:r>
              <a:endParaRPr lang="en-US" sz="80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56" name="Grupo 55"/>
          <p:cNvGrpSpPr/>
          <p:nvPr/>
        </p:nvGrpSpPr>
        <p:grpSpPr>
          <a:xfrm>
            <a:off x="3039160" y="1789601"/>
            <a:ext cx="1567544" cy="1541417"/>
            <a:chOff x="3039160" y="1789601"/>
            <a:chExt cx="1567544" cy="1541417"/>
          </a:xfrm>
        </p:grpSpPr>
        <p:sp>
          <p:nvSpPr>
            <p:cNvPr id="13" name="Rectángulo redondeado 12"/>
            <p:cNvSpPr/>
            <p:nvPr/>
          </p:nvSpPr>
          <p:spPr>
            <a:xfrm>
              <a:off x="3039160" y="1789601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CuadroTexto 40"/>
            <p:cNvSpPr txBox="1"/>
            <p:nvPr/>
          </p:nvSpPr>
          <p:spPr>
            <a:xfrm>
              <a:off x="3120019" y="2121785"/>
              <a:ext cx="14866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4800" b="1" dirty="0" err="1" smtClean="0">
                  <a:latin typeface="Bahnschrift SemiBold Condensed" panose="020B0502040204020203" pitchFamily="34" charset="0"/>
                </a:rPr>
                <a:t>Four</a:t>
              </a:r>
              <a:r>
                <a:rPr lang="es-ES" sz="4800" b="1" dirty="0" smtClean="0">
                  <a:latin typeface="Bahnschrift SemiBold Condensed" panose="020B0502040204020203" pitchFamily="34" charset="0"/>
                </a:rPr>
                <a:t> </a:t>
              </a:r>
              <a:endParaRPr lang="en-US" sz="44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59" name="Grupo 58"/>
          <p:cNvGrpSpPr/>
          <p:nvPr/>
        </p:nvGrpSpPr>
        <p:grpSpPr>
          <a:xfrm>
            <a:off x="306903" y="3559627"/>
            <a:ext cx="1458724" cy="1541417"/>
            <a:chOff x="306903" y="3559627"/>
            <a:chExt cx="1458724" cy="1541417"/>
          </a:xfrm>
        </p:grpSpPr>
        <p:sp>
          <p:nvSpPr>
            <p:cNvPr id="17" name="Rectángulo redondeado 16"/>
            <p:cNvSpPr/>
            <p:nvPr/>
          </p:nvSpPr>
          <p:spPr>
            <a:xfrm>
              <a:off x="306903" y="3559627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CuadroTexto 41"/>
            <p:cNvSpPr txBox="1"/>
            <p:nvPr/>
          </p:nvSpPr>
          <p:spPr>
            <a:xfrm>
              <a:off x="572589" y="3593413"/>
              <a:ext cx="119303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0" b="1" dirty="0" smtClean="0">
                  <a:latin typeface="Bahnschrift SemiBold Condensed" panose="020B0502040204020203" pitchFamily="34" charset="0"/>
                </a:rPr>
                <a:t>8</a:t>
              </a:r>
              <a:endParaRPr lang="en-US" sz="80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52" name="Grupo 51"/>
          <p:cNvGrpSpPr/>
          <p:nvPr/>
        </p:nvGrpSpPr>
        <p:grpSpPr>
          <a:xfrm>
            <a:off x="4341243" y="130627"/>
            <a:ext cx="1673434" cy="1541417"/>
            <a:chOff x="4341243" y="130627"/>
            <a:chExt cx="1673434" cy="1541417"/>
          </a:xfrm>
        </p:grpSpPr>
        <p:sp>
          <p:nvSpPr>
            <p:cNvPr id="6" name="Rectángulo redondeado 5"/>
            <p:cNvSpPr/>
            <p:nvPr/>
          </p:nvSpPr>
          <p:spPr>
            <a:xfrm>
              <a:off x="4419551" y="130627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CuadroTexto 42"/>
            <p:cNvSpPr txBox="1"/>
            <p:nvPr/>
          </p:nvSpPr>
          <p:spPr>
            <a:xfrm>
              <a:off x="4341243" y="379677"/>
              <a:ext cx="167343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5400" b="1" dirty="0" err="1" smtClean="0">
                  <a:latin typeface="Bahnschrift SemiBold Condensed" panose="020B0502040204020203" pitchFamily="34" charset="0"/>
                </a:rPr>
                <a:t>Eight</a:t>
              </a:r>
              <a:endParaRPr lang="en-US" sz="44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61" name="Grupo 60"/>
          <p:cNvGrpSpPr/>
          <p:nvPr/>
        </p:nvGrpSpPr>
        <p:grpSpPr>
          <a:xfrm>
            <a:off x="3069630" y="3526941"/>
            <a:ext cx="1407405" cy="1541417"/>
            <a:chOff x="3069630" y="3526941"/>
            <a:chExt cx="1407405" cy="1541417"/>
          </a:xfrm>
        </p:grpSpPr>
        <p:sp>
          <p:nvSpPr>
            <p:cNvPr id="15" name="Rectángulo redondeado 14"/>
            <p:cNvSpPr/>
            <p:nvPr/>
          </p:nvSpPr>
          <p:spPr>
            <a:xfrm>
              <a:off x="3069630" y="3526941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CuadroTexto 44"/>
            <p:cNvSpPr txBox="1"/>
            <p:nvPr/>
          </p:nvSpPr>
          <p:spPr>
            <a:xfrm>
              <a:off x="3283997" y="3642676"/>
              <a:ext cx="119303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0" b="1" dirty="0">
                  <a:latin typeface="Bahnschrift SemiBold Condensed" panose="020B0502040204020203" pitchFamily="34" charset="0"/>
                </a:rPr>
                <a:t>4</a:t>
              </a:r>
              <a:endParaRPr lang="en-US" sz="80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65" name="Grupo 64"/>
          <p:cNvGrpSpPr/>
          <p:nvPr/>
        </p:nvGrpSpPr>
        <p:grpSpPr>
          <a:xfrm>
            <a:off x="1665398" y="5254531"/>
            <a:ext cx="1528316" cy="1541417"/>
            <a:chOff x="1665398" y="5254531"/>
            <a:chExt cx="1528316" cy="1541417"/>
          </a:xfrm>
        </p:grpSpPr>
        <p:sp>
          <p:nvSpPr>
            <p:cNvPr id="22" name="Rectángulo redondeado 21"/>
            <p:cNvSpPr/>
            <p:nvPr/>
          </p:nvSpPr>
          <p:spPr>
            <a:xfrm>
              <a:off x="1665398" y="5254531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CuadroTexto 45"/>
            <p:cNvSpPr txBox="1"/>
            <p:nvPr/>
          </p:nvSpPr>
          <p:spPr>
            <a:xfrm>
              <a:off x="1707029" y="5518099"/>
              <a:ext cx="14866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4800" b="1" dirty="0" err="1" smtClean="0">
                  <a:latin typeface="Bahnschrift SemiBold Condensed" panose="020B0502040204020203" pitchFamily="34" charset="0"/>
                </a:rPr>
                <a:t>Nine</a:t>
              </a:r>
              <a:r>
                <a:rPr lang="es-ES" sz="4800" b="1" dirty="0" smtClean="0">
                  <a:latin typeface="Bahnschrift SemiBold Condensed" panose="020B0502040204020203" pitchFamily="34" charset="0"/>
                </a:rPr>
                <a:t> </a:t>
              </a:r>
              <a:endParaRPr lang="en-US" sz="44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57" name="Grupo 56"/>
          <p:cNvGrpSpPr/>
          <p:nvPr/>
        </p:nvGrpSpPr>
        <p:grpSpPr>
          <a:xfrm>
            <a:off x="4419551" y="1802672"/>
            <a:ext cx="1250522" cy="1541417"/>
            <a:chOff x="4419551" y="1802672"/>
            <a:chExt cx="1250522" cy="1541417"/>
          </a:xfrm>
        </p:grpSpPr>
        <p:sp>
          <p:nvSpPr>
            <p:cNvPr id="12" name="Rectángulo redondeado 11"/>
            <p:cNvSpPr/>
            <p:nvPr/>
          </p:nvSpPr>
          <p:spPr>
            <a:xfrm>
              <a:off x="4419551" y="1802672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CuadroTexto 46"/>
            <p:cNvSpPr txBox="1"/>
            <p:nvPr/>
          </p:nvSpPr>
          <p:spPr>
            <a:xfrm>
              <a:off x="4477035" y="1905145"/>
              <a:ext cx="119303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0" b="1" dirty="0" smtClean="0">
                  <a:latin typeface="Bahnschrift SemiBold Condensed" panose="020B0502040204020203" pitchFamily="34" charset="0"/>
                </a:rPr>
                <a:t>10</a:t>
              </a:r>
              <a:endParaRPr lang="en-US" sz="8000" b="1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58" name="Grupo 57"/>
          <p:cNvGrpSpPr/>
          <p:nvPr/>
        </p:nvGrpSpPr>
        <p:grpSpPr>
          <a:xfrm>
            <a:off x="5878206" y="1786339"/>
            <a:ext cx="1623156" cy="1541417"/>
            <a:chOff x="5878206" y="1786339"/>
            <a:chExt cx="1623156" cy="1541417"/>
          </a:xfrm>
        </p:grpSpPr>
        <p:sp>
          <p:nvSpPr>
            <p:cNvPr id="11" name="Rectángulo redondeado 10"/>
            <p:cNvSpPr/>
            <p:nvPr/>
          </p:nvSpPr>
          <p:spPr>
            <a:xfrm>
              <a:off x="5878206" y="1786339"/>
              <a:ext cx="1175657" cy="154141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CuadroTexto 47"/>
            <p:cNvSpPr txBox="1"/>
            <p:nvPr/>
          </p:nvSpPr>
          <p:spPr>
            <a:xfrm>
              <a:off x="6014677" y="2074525"/>
              <a:ext cx="14866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4800" b="1" dirty="0" smtClean="0">
                  <a:latin typeface="Bahnschrift SemiBold Condensed" panose="020B0502040204020203" pitchFamily="34" charset="0"/>
                </a:rPr>
                <a:t>Ten  </a:t>
              </a:r>
              <a:endParaRPr lang="en-US" sz="4400" b="1" dirty="0">
                <a:latin typeface="Bahnschrift SemiBold Condensed" panose="020B0502040204020203" pitchFamily="34" charset="0"/>
              </a:endParaRPr>
            </a:p>
          </p:txBody>
        </p:sp>
      </p:grpSp>
      <p:sp>
        <p:nvSpPr>
          <p:cNvPr id="88" name="X"/>
          <p:cNvSpPr/>
          <p:nvPr/>
        </p:nvSpPr>
        <p:spPr>
          <a:xfrm>
            <a:off x="1067766" y="1128821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X"/>
          <p:cNvSpPr/>
          <p:nvPr/>
        </p:nvSpPr>
        <p:spPr>
          <a:xfrm>
            <a:off x="2382210" y="1163860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X"/>
          <p:cNvSpPr/>
          <p:nvPr/>
        </p:nvSpPr>
        <p:spPr>
          <a:xfrm>
            <a:off x="3759756" y="1212415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X"/>
          <p:cNvSpPr/>
          <p:nvPr/>
        </p:nvSpPr>
        <p:spPr>
          <a:xfrm>
            <a:off x="5159350" y="1136824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X"/>
          <p:cNvSpPr/>
          <p:nvPr/>
        </p:nvSpPr>
        <p:spPr>
          <a:xfrm>
            <a:off x="1075955" y="2811552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X"/>
          <p:cNvSpPr/>
          <p:nvPr/>
        </p:nvSpPr>
        <p:spPr>
          <a:xfrm>
            <a:off x="2478515" y="2847077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X"/>
          <p:cNvSpPr/>
          <p:nvPr/>
        </p:nvSpPr>
        <p:spPr>
          <a:xfrm>
            <a:off x="3781288" y="2843754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X"/>
          <p:cNvSpPr/>
          <p:nvPr/>
        </p:nvSpPr>
        <p:spPr>
          <a:xfrm>
            <a:off x="6620334" y="2821924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X"/>
          <p:cNvSpPr/>
          <p:nvPr/>
        </p:nvSpPr>
        <p:spPr>
          <a:xfrm>
            <a:off x="6565068" y="1173538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X"/>
          <p:cNvSpPr/>
          <p:nvPr/>
        </p:nvSpPr>
        <p:spPr>
          <a:xfrm>
            <a:off x="5185029" y="2839641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X"/>
          <p:cNvSpPr/>
          <p:nvPr/>
        </p:nvSpPr>
        <p:spPr>
          <a:xfrm>
            <a:off x="1048068" y="4589775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X"/>
          <p:cNvSpPr/>
          <p:nvPr/>
        </p:nvSpPr>
        <p:spPr>
          <a:xfrm>
            <a:off x="2478515" y="4572071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X"/>
          <p:cNvSpPr/>
          <p:nvPr/>
        </p:nvSpPr>
        <p:spPr>
          <a:xfrm>
            <a:off x="3844118" y="4540283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X"/>
          <p:cNvSpPr/>
          <p:nvPr/>
        </p:nvSpPr>
        <p:spPr>
          <a:xfrm>
            <a:off x="5263536" y="4523074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X"/>
          <p:cNvSpPr/>
          <p:nvPr/>
        </p:nvSpPr>
        <p:spPr>
          <a:xfrm>
            <a:off x="6618689" y="4533288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X"/>
          <p:cNvSpPr/>
          <p:nvPr/>
        </p:nvSpPr>
        <p:spPr>
          <a:xfrm>
            <a:off x="1075582" y="6253216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X"/>
          <p:cNvSpPr/>
          <p:nvPr/>
        </p:nvSpPr>
        <p:spPr>
          <a:xfrm>
            <a:off x="2416736" y="6262071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X"/>
          <p:cNvSpPr/>
          <p:nvPr/>
        </p:nvSpPr>
        <p:spPr>
          <a:xfrm>
            <a:off x="3810811" y="6218952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X"/>
          <p:cNvSpPr/>
          <p:nvPr/>
        </p:nvSpPr>
        <p:spPr>
          <a:xfrm>
            <a:off x="5273532" y="6263309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X"/>
          <p:cNvSpPr/>
          <p:nvPr/>
        </p:nvSpPr>
        <p:spPr>
          <a:xfrm>
            <a:off x="6693980" y="6259863"/>
            <a:ext cx="390227" cy="581478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morada"/>
          <p:cNvSpPr/>
          <p:nvPr/>
        </p:nvSpPr>
        <p:spPr>
          <a:xfrm>
            <a:off x="322239" y="107277"/>
            <a:ext cx="1175657" cy="1541417"/>
          </a:xfrm>
          <a:prstGeom prst="roundRect">
            <a:avLst/>
          </a:prstGeom>
          <a:solidFill>
            <a:srgbClr val="66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morada"/>
          <p:cNvSpPr/>
          <p:nvPr/>
        </p:nvSpPr>
        <p:spPr>
          <a:xfrm>
            <a:off x="1636683" y="142316"/>
            <a:ext cx="1175657" cy="1541417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morada"/>
          <p:cNvSpPr/>
          <p:nvPr/>
        </p:nvSpPr>
        <p:spPr>
          <a:xfrm>
            <a:off x="3003074" y="138858"/>
            <a:ext cx="1175657" cy="1541417"/>
          </a:xfrm>
          <a:prstGeom prst="round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morada"/>
          <p:cNvSpPr/>
          <p:nvPr/>
        </p:nvSpPr>
        <p:spPr>
          <a:xfrm>
            <a:off x="4413823" y="115280"/>
            <a:ext cx="1175657" cy="154141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morada"/>
          <p:cNvSpPr/>
          <p:nvPr/>
        </p:nvSpPr>
        <p:spPr>
          <a:xfrm>
            <a:off x="330428" y="1790008"/>
            <a:ext cx="1175657" cy="1541417"/>
          </a:xfrm>
          <a:prstGeom prst="round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morada"/>
          <p:cNvSpPr/>
          <p:nvPr/>
        </p:nvSpPr>
        <p:spPr>
          <a:xfrm>
            <a:off x="1732988" y="1825533"/>
            <a:ext cx="1175657" cy="1541417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morada"/>
          <p:cNvSpPr/>
          <p:nvPr/>
        </p:nvSpPr>
        <p:spPr>
          <a:xfrm>
            <a:off x="3035761" y="1822210"/>
            <a:ext cx="1175657" cy="154141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morada"/>
          <p:cNvSpPr/>
          <p:nvPr/>
        </p:nvSpPr>
        <p:spPr>
          <a:xfrm>
            <a:off x="5874807" y="1800380"/>
            <a:ext cx="1175657" cy="1541417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morada"/>
          <p:cNvSpPr/>
          <p:nvPr/>
        </p:nvSpPr>
        <p:spPr>
          <a:xfrm>
            <a:off x="5819541" y="151994"/>
            <a:ext cx="1175657" cy="1541417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morada"/>
          <p:cNvSpPr/>
          <p:nvPr/>
        </p:nvSpPr>
        <p:spPr>
          <a:xfrm>
            <a:off x="4439502" y="1818097"/>
            <a:ext cx="1175657" cy="1541417"/>
          </a:xfrm>
          <a:prstGeom prst="roundRect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morada"/>
          <p:cNvSpPr/>
          <p:nvPr/>
        </p:nvSpPr>
        <p:spPr>
          <a:xfrm>
            <a:off x="302541" y="3568231"/>
            <a:ext cx="1175657" cy="1541417"/>
          </a:xfrm>
          <a:prstGeom prst="roundRect">
            <a:avLst/>
          </a:prstGeom>
          <a:solidFill>
            <a:srgbClr val="CC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morada"/>
          <p:cNvSpPr/>
          <p:nvPr/>
        </p:nvSpPr>
        <p:spPr>
          <a:xfrm>
            <a:off x="1732988" y="3550527"/>
            <a:ext cx="1175657" cy="1541417"/>
          </a:xfrm>
          <a:prstGeom prst="roundRect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morada"/>
          <p:cNvSpPr/>
          <p:nvPr/>
        </p:nvSpPr>
        <p:spPr>
          <a:xfrm>
            <a:off x="3098591" y="3518739"/>
            <a:ext cx="1175657" cy="1541417"/>
          </a:xfrm>
          <a:prstGeom prst="round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morada"/>
          <p:cNvSpPr/>
          <p:nvPr/>
        </p:nvSpPr>
        <p:spPr>
          <a:xfrm>
            <a:off x="4518009" y="3501530"/>
            <a:ext cx="1175657" cy="1541417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morada"/>
          <p:cNvSpPr/>
          <p:nvPr/>
        </p:nvSpPr>
        <p:spPr>
          <a:xfrm>
            <a:off x="5873162" y="3511744"/>
            <a:ext cx="1175657" cy="154141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morada"/>
          <p:cNvSpPr/>
          <p:nvPr/>
        </p:nvSpPr>
        <p:spPr>
          <a:xfrm>
            <a:off x="330055" y="5231672"/>
            <a:ext cx="1175657" cy="1541417"/>
          </a:xfrm>
          <a:prstGeom prst="round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morada"/>
          <p:cNvSpPr/>
          <p:nvPr/>
        </p:nvSpPr>
        <p:spPr>
          <a:xfrm>
            <a:off x="1671209" y="5240527"/>
            <a:ext cx="1175657" cy="1541417"/>
          </a:xfrm>
          <a:prstGeom prst="round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morada"/>
          <p:cNvSpPr/>
          <p:nvPr/>
        </p:nvSpPr>
        <p:spPr>
          <a:xfrm>
            <a:off x="3065284" y="5197408"/>
            <a:ext cx="1175657" cy="1541417"/>
          </a:xfrm>
          <a:prstGeom prst="round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morada"/>
          <p:cNvSpPr/>
          <p:nvPr/>
        </p:nvSpPr>
        <p:spPr>
          <a:xfrm>
            <a:off x="4528005" y="5241765"/>
            <a:ext cx="1175657" cy="1541417"/>
          </a:xfrm>
          <a:prstGeom prst="round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morada"/>
          <p:cNvSpPr/>
          <p:nvPr/>
        </p:nvSpPr>
        <p:spPr>
          <a:xfrm>
            <a:off x="5948453" y="5238319"/>
            <a:ext cx="1175657" cy="1541417"/>
          </a:xfrm>
          <a:prstGeom prst="roundRect">
            <a:avLst/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uadroTexto 1"/>
          <p:cNvSpPr txBox="1"/>
          <p:nvPr/>
        </p:nvSpPr>
        <p:spPr>
          <a:xfrm>
            <a:off x="8293395" y="379677"/>
            <a:ext cx="30621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gency FB" panose="020B0503020202020204" pitchFamily="34" charset="0"/>
              </a:rPr>
              <a:t>Instrucción; Coloca en pantalla completa la diapositiva para que puedas jugar </a:t>
            </a:r>
            <a:endParaRPr lang="en-US" sz="2400" dirty="0"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928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>
                      <p:stCondLst>
                        <p:cond delay="0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>
                      <p:stCondLst>
                        <p:cond delay="0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9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236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7" fill="hold">
                      <p:stCondLst>
                        <p:cond delay="0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</p:childTnLst>
        </p:cTn>
      </p:par>
    </p:tnLst>
    <p:bldLst>
      <p:bldP spid="87" grpId="0" animBg="1"/>
      <p:bldP spid="87" grpId="1" animBg="1"/>
      <p:bldP spid="92" grpId="0" animBg="1"/>
      <p:bldP spid="92" grpId="1" animBg="1"/>
      <p:bldP spid="94" grpId="0" animBg="1"/>
      <p:bldP spid="94" grpId="1" animBg="1"/>
      <p:bldP spid="96" grpId="0" animBg="1"/>
      <p:bldP spid="96" grpId="1" animBg="1"/>
      <p:bldP spid="102" grpId="0" animBg="1"/>
      <p:bldP spid="102" grpId="1" animBg="1"/>
      <p:bldP spid="104" grpId="0" animBg="1"/>
      <p:bldP spid="104" grpId="1" animBg="1"/>
      <p:bldP spid="106" grpId="0" animBg="1"/>
      <p:bldP spid="106" grpId="1" animBg="1"/>
      <p:bldP spid="110" grpId="0" animBg="1"/>
      <p:bldP spid="110" grpId="1" animBg="1"/>
      <p:bldP spid="112" grpId="0" animBg="1"/>
      <p:bldP spid="112" grpId="1" animBg="1"/>
      <p:bldP spid="114" grpId="0" animBg="1"/>
      <p:bldP spid="114" grpId="1" animBg="1"/>
      <p:bldP spid="116" grpId="0" animBg="1"/>
      <p:bldP spid="116" grpId="1" animBg="1"/>
      <p:bldP spid="118" grpId="0" animBg="1"/>
      <p:bldP spid="118" grpId="1" animBg="1"/>
      <p:bldP spid="120" grpId="0" animBg="1"/>
      <p:bldP spid="120" grpId="1" animBg="1"/>
      <p:bldP spid="122" grpId="0" animBg="1"/>
      <p:bldP spid="122" grpId="1" animBg="1"/>
      <p:bldP spid="124" grpId="0" animBg="1"/>
      <p:bldP spid="124" grpId="1" animBg="1"/>
      <p:bldP spid="126" grpId="0" animBg="1"/>
      <p:bldP spid="126" grpId="1" animBg="1"/>
      <p:bldP spid="128" grpId="0" animBg="1"/>
      <p:bldP spid="128" grpId="1" animBg="1"/>
      <p:bldP spid="130" grpId="0" animBg="1"/>
      <p:bldP spid="130" grpId="1" animBg="1"/>
      <p:bldP spid="132" grpId="0" animBg="1"/>
      <p:bldP spid="132" grpId="1" animBg="1"/>
      <p:bldP spid="134" grpId="0" animBg="1"/>
      <p:bldP spid="134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37</Words>
  <Application>Microsoft Office PowerPoint</Application>
  <PresentationFormat>Panorámica</PresentationFormat>
  <Paragraphs>24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Agency FB</vt:lpstr>
      <vt:lpstr>Arial</vt:lpstr>
      <vt:lpstr>Bahnschrift SemiBold Condensed</vt:lpstr>
      <vt:lpstr>Bernard MT Condensed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Dixguel03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13</cp:revision>
  <dcterms:created xsi:type="dcterms:W3CDTF">2021-04-22T04:22:16Z</dcterms:created>
  <dcterms:modified xsi:type="dcterms:W3CDTF">2021-05-19T15:51:08Z</dcterms:modified>
</cp:coreProperties>
</file>